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34DA8-AEA4-CF41-9353-75513F206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Git Clone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A4448A-33ED-AF4B-8EF6-0A7B6852A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ko-KR" dirty="0" err="1"/>
              <a:t>Konkuk</a:t>
            </a:r>
            <a:r>
              <a:rPr kumimoji="1" lang="en-US" altLang="ko-KR" dirty="0"/>
              <a:t> University, Department of Computer Science/Software</a:t>
            </a:r>
          </a:p>
          <a:p>
            <a:r>
              <a:rPr kumimoji="1" lang="en-US" altLang="ko-KR" dirty="0"/>
              <a:t>Jason. HW. Kang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691916-E9BA-2244-B8C7-544E7E1E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757" y="1212477"/>
            <a:ext cx="1717902" cy="717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046D18-FEB6-004D-BD6D-16F8FD70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17" y="2335427"/>
            <a:ext cx="2948583" cy="2447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76A6B8-20E9-6E44-8426-497D12A9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96" y="655802"/>
            <a:ext cx="4023514" cy="12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Friendly with Command line!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 JUST-DO-IT: Clone sample repository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 Understanding cloning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4. Other cloning options on command line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90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55" y="606406"/>
            <a:ext cx="7315200" cy="5174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Command line </a:t>
            </a:r>
            <a:r>
              <a:rPr kumimoji="1" lang="en-US" altLang="ko-KR" dirty="0" err="1"/>
              <a:t>usally</a:t>
            </a:r>
            <a:r>
              <a:rPr kumimoji="1" lang="en-US" altLang="ko-KR" dirty="0"/>
              <a:t> look like this(macOS):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614717-C3FD-6146-A376-360C978D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755" y="1123837"/>
            <a:ext cx="7856431" cy="49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55" y="606406"/>
            <a:ext cx="7315200" cy="5174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Command line </a:t>
            </a:r>
            <a:r>
              <a:rPr kumimoji="1" lang="en-US" altLang="ko-KR" dirty="0" err="1"/>
              <a:t>usally</a:t>
            </a:r>
            <a:r>
              <a:rPr kumimoji="1" lang="en-US" altLang="ko-KR" dirty="0"/>
              <a:t> look like this(Windows 10):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17F549-448E-234F-B267-EE135638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92" y="1327860"/>
            <a:ext cx="7074463" cy="43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9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753B-3B43-D640-B663-8F10B33BE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55" y="606406"/>
            <a:ext cx="7315200" cy="5174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Command line </a:t>
            </a:r>
            <a:r>
              <a:rPr kumimoji="1" lang="en-US" altLang="ko-KR" dirty="0" err="1"/>
              <a:t>usally</a:t>
            </a:r>
            <a:r>
              <a:rPr kumimoji="1" lang="en-US" altLang="ko-KR" dirty="0"/>
              <a:t> look like this(Ubuntu):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91AF5-E2F0-AD44-88F4-17CC044F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77" y="1241232"/>
            <a:ext cx="7277578" cy="47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(Friendly with Command Line!)</a:t>
            </a:r>
            <a:endParaRPr kumimoji="1" lang="ko-KR" altLang="en-US" sz="16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FA625C-A747-B84D-B725-08F0FDC9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Each OS/Shell(Command Prompt) has unique command line sets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Normally default shell on macOS/ubuntu shares most command line(Bash)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Windows has different command line sets except for “cd”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30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(Must-Needed Command: cd)</a:t>
            </a:r>
            <a:endParaRPr kumimoji="1" lang="ko-KR" altLang="en-US" sz="16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FA625C-A747-B84D-B725-08F0FDC9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0662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cd: Synonym for “Change Directory”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Usage: “cd &lt;PATH_TO_DIRECTORY&gt;”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08F3C-E4D3-A044-A042-47BF065F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34514"/>
            <a:ext cx="6550376" cy="40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F877-DAED-F045-BE49-EFC52501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kumimoji="1" lang="en-US" altLang="ko-KR" sz="2800" dirty="0"/>
              <a:t>The </a:t>
            </a:r>
            <a:r>
              <a:rPr kumimoji="1" lang="en-US" altLang="ko-KR" sz="2800" dirty="0" err="1"/>
              <a:t>Commandline</a:t>
            </a:r>
            <a:br>
              <a:rPr kumimoji="1" lang="en-US" altLang="ko-KR" dirty="0"/>
            </a:br>
            <a:r>
              <a:rPr kumimoji="1" lang="en-US" altLang="ko-KR" sz="1600" dirty="0"/>
              <a:t>(Must-Needed Command: cd)</a:t>
            </a:r>
            <a:endParaRPr kumimoji="1" lang="ko-KR" altLang="en-US" sz="16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FA625C-A747-B84D-B725-08F0FDC9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0662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cd: Synonym for “Change Directory”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Usage: “cd &lt;PATH_TO_DIRECTORY&gt;”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08F3C-E4D3-A044-A042-47BF065F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34514"/>
            <a:ext cx="6550376" cy="40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15241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159</Words>
  <Application>Microsoft Macintosh PowerPoint</Application>
  <PresentationFormat>와이드스크린</PresentationFormat>
  <Paragraphs>24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틀</vt:lpstr>
      <vt:lpstr>Git Clone</vt:lpstr>
      <vt:lpstr>Contents</vt:lpstr>
      <vt:lpstr>The Commandline (Friendly with Command Line!)</vt:lpstr>
      <vt:lpstr>The Commandline (Friendly with Command Line!)</vt:lpstr>
      <vt:lpstr>The Commandline (Friendly with Command Line!)</vt:lpstr>
      <vt:lpstr>The Commandline (Friendly with Command Line!)</vt:lpstr>
      <vt:lpstr>The Commandline (Must-Needed Command: cd)</vt:lpstr>
      <vt:lpstr>The Commandline (Must-Needed Command: cd)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GIT</dc:title>
  <dc:creator>강현우</dc:creator>
  <cp:lastModifiedBy>강현우</cp:lastModifiedBy>
  <cp:revision>138</cp:revision>
  <dcterms:created xsi:type="dcterms:W3CDTF">2019-07-10T16:23:47Z</dcterms:created>
  <dcterms:modified xsi:type="dcterms:W3CDTF">2019-07-15T16:08:15Z</dcterms:modified>
</cp:coreProperties>
</file>